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a0ef4ce2e9_0_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a0ef4ce2e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4" Type="http://schemas.openxmlformats.org/officeDocument/2006/relationships/hyperlink" Target="http://www.cdrol.coop" TargetMode="Externa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/>
        </p:nvSpPr>
        <p:spPr>
          <a:xfrm>
            <a:off x="762000" y="2808377"/>
            <a:ext cx="1511100" cy="4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750">
              <a:solidFill>
                <a:srgbClr val="121E3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0" name="Google Shape;10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>
            <a:off x="4150420" y="568182"/>
            <a:ext cx="5826606" cy="66888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65341" y="5290756"/>
            <a:ext cx="4166856" cy="1051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70778" y="762001"/>
            <a:ext cx="744400" cy="75682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772675" y="2481850"/>
            <a:ext cx="6035400" cy="81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type="title"/>
          </p:nvPr>
        </p:nvSpPr>
        <p:spPr>
          <a:xfrm>
            <a:off x="858150" y="3215350"/>
            <a:ext cx="5826600" cy="164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b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9" name="Google Shape;99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55600" lvl="0" marL="4572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30200" lvl="1" marL="9144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ise en page personnalisée 1">
  <p:cSld name="CUSTOM">
    <p:bg>
      <p:bgPr>
        <a:solidFill>
          <a:srgbClr val="D4436F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13"/>
          <p:cNvPicPr preferRelativeResize="0"/>
          <p:nvPr/>
        </p:nvPicPr>
        <p:blipFill rotWithShape="1">
          <a:blip r:embed="rId2">
            <a:alphaModFix amt="50000"/>
          </a:blip>
          <a:srcRect b="0" l="0" r="0" t="0"/>
          <a:stretch/>
        </p:blipFill>
        <p:spPr>
          <a:xfrm>
            <a:off x="-923135" y="-94651"/>
            <a:ext cx="6238220" cy="7161359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3"/>
          <p:cNvSpPr txBox="1"/>
          <p:nvPr/>
        </p:nvSpPr>
        <p:spPr>
          <a:xfrm>
            <a:off x="5105306" y="1163638"/>
            <a:ext cx="4038600" cy="94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Verdana"/>
              <a:buNone/>
            </a:pPr>
            <a:r>
              <a:rPr b="1" i="0" lang="fr-CA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Merci de votre participation !</a:t>
            </a:r>
            <a:endParaRPr b="1" i="0" sz="2400" u="none" cap="none" strike="noStrike">
              <a:solidFill>
                <a:srgbClr val="121E3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104" name="Google Shape;104;p13"/>
          <p:cNvGrpSpPr/>
          <p:nvPr/>
        </p:nvGrpSpPr>
        <p:grpSpPr>
          <a:xfrm>
            <a:off x="5276381" y="2106838"/>
            <a:ext cx="838274" cy="114600"/>
            <a:chOff x="5219988" y="1514850"/>
            <a:chExt cx="838274" cy="114600"/>
          </a:xfrm>
        </p:grpSpPr>
        <p:sp>
          <p:nvSpPr>
            <p:cNvPr id="105" name="Google Shape;105;p13"/>
            <p:cNvSpPr/>
            <p:nvPr/>
          </p:nvSpPr>
          <p:spPr>
            <a:xfrm>
              <a:off x="5219988" y="1514850"/>
              <a:ext cx="114600" cy="114600"/>
            </a:xfrm>
            <a:prstGeom prst="ellipse">
              <a:avLst/>
            </a:prstGeom>
            <a:solidFill>
              <a:srgbClr val="F89A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21E34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121E3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5461204" y="1514850"/>
              <a:ext cx="114600" cy="114600"/>
            </a:xfrm>
            <a:prstGeom prst="ellipse">
              <a:avLst/>
            </a:prstGeom>
            <a:solidFill>
              <a:srgbClr val="082B4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21E34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121E3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5702421" y="1514850"/>
              <a:ext cx="114600" cy="114600"/>
            </a:xfrm>
            <a:prstGeom prst="ellipse">
              <a:avLst/>
            </a:prstGeom>
            <a:solidFill>
              <a:srgbClr val="00B7C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21E34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121E3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5943662" y="1514850"/>
              <a:ext cx="114600" cy="114600"/>
            </a:xfrm>
            <a:prstGeom prst="ellipse">
              <a:avLst/>
            </a:prstGeom>
            <a:solidFill>
              <a:srgbClr val="D4608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21E34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D4608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09" name="Google Shape;109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76381" y="5238044"/>
            <a:ext cx="988952" cy="1010356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3"/>
          <p:cNvSpPr txBox="1"/>
          <p:nvPr/>
        </p:nvSpPr>
        <p:spPr>
          <a:xfrm>
            <a:off x="5276375" y="2531700"/>
            <a:ext cx="30000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CA"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À Gatineau</a:t>
            </a:r>
            <a:endParaRPr b="1" sz="12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CA"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75, Rue Eddy</a:t>
            </a:r>
            <a:endParaRPr sz="12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CA"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À Lachute</a:t>
            </a:r>
            <a:endParaRPr b="1" sz="12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CA"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387, Rue Lafleur</a:t>
            </a:r>
            <a:endParaRPr sz="12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CA"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À Mont-Laurier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CA"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425, rue du Pont, bur. 202</a:t>
            </a:r>
            <a:endParaRPr sz="12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CA" sz="1200">
                <a:solidFill>
                  <a:schemeClr val="lt1"/>
                </a:solidFill>
                <a:uFill>
                  <a:noFill/>
                </a:uFill>
                <a:latin typeface="Verdana"/>
                <a:ea typeface="Verdana"/>
                <a:cs typeface="Verdana"/>
                <a:sym typeface="Verdana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www.cdrol.coop</a:t>
            </a:r>
            <a:endParaRPr b="1" sz="12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CA"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 (866) 643-2884｜info@cdrol.coop</a:t>
            </a:r>
            <a:endParaRPr sz="12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rgbClr val="F89A1C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/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rgbClr val="121E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 txBox="1"/>
          <p:nvPr/>
        </p:nvSpPr>
        <p:spPr>
          <a:xfrm>
            <a:off x="871488" y="4452475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rgbClr val="121E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" name="Google Shape;18;p3"/>
          <p:cNvGrpSpPr/>
          <p:nvPr/>
        </p:nvGrpSpPr>
        <p:grpSpPr>
          <a:xfrm>
            <a:off x="871488" y="1281400"/>
            <a:ext cx="8783564" cy="5805198"/>
            <a:chOff x="719088" y="1129000"/>
            <a:chExt cx="8783564" cy="5805198"/>
          </a:xfrm>
        </p:grpSpPr>
        <p:grpSp>
          <p:nvGrpSpPr>
            <p:cNvPr id="19" name="Google Shape;19;p3"/>
            <p:cNvGrpSpPr/>
            <p:nvPr/>
          </p:nvGrpSpPr>
          <p:grpSpPr>
            <a:xfrm>
              <a:off x="719088" y="1129000"/>
              <a:ext cx="838274" cy="114600"/>
              <a:chOff x="719088" y="1129000"/>
              <a:chExt cx="838274" cy="114600"/>
            </a:xfrm>
          </p:grpSpPr>
          <p:sp>
            <p:nvSpPr>
              <p:cNvPr id="20" name="Google Shape;20;p3"/>
              <p:cNvSpPr/>
              <p:nvPr/>
            </p:nvSpPr>
            <p:spPr>
              <a:xfrm>
                <a:off x="719088" y="1129000"/>
                <a:ext cx="114600" cy="114600"/>
              </a:xfrm>
              <a:prstGeom prst="ellipse">
                <a:avLst/>
              </a:prstGeom>
              <a:solidFill>
                <a:srgbClr val="E9B66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" name="Google Shape;21;p3"/>
              <p:cNvSpPr/>
              <p:nvPr/>
            </p:nvSpPr>
            <p:spPr>
              <a:xfrm>
                <a:off x="960304" y="1129000"/>
                <a:ext cx="114600" cy="114600"/>
              </a:xfrm>
              <a:prstGeom prst="ellipse">
                <a:avLst/>
              </a:prstGeom>
              <a:solidFill>
                <a:srgbClr val="082B4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" name="Google Shape;22;p3"/>
              <p:cNvSpPr/>
              <p:nvPr/>
            </p:nvSpPr>
            <p:spPr>
              <a:xfrm>
                <a:off x="1201521" y="1129000"/>
                <a:ext cx="114600" cy="114600"/>
              </a:xfrm>
              <a:prstGeom prst="ellipse">
                <a:avLst/>
              </a:prstGeom>
              <a:solidFill>
                <a:srgbClr val="00B7C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" name="Google Shape;23;p3"/>
              <p:cNvSpPr/>
              <p:nvPr/>
            </p:nvSpPr>
            <p:spPr>
              <a:xfrm>
                <a:off x="1442762" y="1129000"/>
                <a:ext cx="114600" cy="114600"/>
              </a:xfrm>
              <a:prstGeom prst="ellipse">
                <a:avLst/>
              </a:prstGeom>
              <a:solidFill>
                <a:srgbClr val="D4436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24" name="Google Shape;24;p3"/>
            <p:cNvPicPr preferRelativeResize="0"/>
            <p:nvPr/>
          </p:nvPicPr>
          <p:blipFill rotWithShape="1">
            <a:blip r:embed="rId2">
              <a:alphaModFix amt="50000"/>
            </a:blip>
            <a:srcRect b="0" l="0" r="0" t="0"/>
            <a:stretch/>
          </p:blipFill>
          <p:spPr>
            <a:xfrm>
              <a:off x="7067550" y="4138750"/>
              <a:ext cx="2435102" cy="279544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5" name="Google Shape;25;p3"/>
          <p:cNvSpPr txBox="1"/>
          <p:nvPr>
            <p:ph type="title"/>
          </p:nvPr>
        </p:nvSpPr>
        <p:spPr>
          <a:xfrm>
            <a:off x="858150" y="2524575"/>
            <a:ext cx="7636500" cy="126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 b="1" sz="5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rgbClr val="8BCBD4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/>
          <p:nvPr>
            <p:ph type="title"/>
          </p:nvPr>
        </p:nvSpPr>
        <p:spPr>
          <a:xfrm>
            <a:off x="311700" y="288424"/>
            <a:ext cx="8520600" cy="124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04673"/>
              </a:buClr>
              <a:buSzPts val="3300"/>
              <a:buNone/>
              <a:defRPr b="1" sz="3300">
                <a:solidFill>
                  <a:srgbClr val="10467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311700" y="2029626"/>
            <a:ext cx="8520600" cy="406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Clr>
                <a:srgbClr val="104673"/>
              </a:buClr>
              <a:buSzPts val="2000"/>
              <a:buChar char="●"/>
              <a:defRPr>
                <a:solidFill>
                  <a:srgbClr val="104673"/>
                </a:solidFill>
              </a:defRPr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Clr>
                <a:srgbClr val="104673"/>
              </a:buClr>
              <a:buSzPts val="1600"/>
              <a:buChar char="○"/>
              <a:defRPr>
                <a:solidFill>
                  <a:srgbClr val="104673"/>
                </a:solidFill>
              </a:defRPr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Clr>
                <a:srgbClr val="104673"/>
              </a:buClr>
              <a:buSzPts val="1600"/>
              <a:buChar char="■"/>
              <a:defRPr>
                <a:solidFill>
                  <a:srgbClr val="104673"/>
                </a:solidFill>
              </a:defRPr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Clr>
                <a:srgbClr val="104673"/>
              </a:buClr>
              <a:buSzPts val="1600"/>
              <a:buChar char="●"/>
              <a:defRPr>
                <a:solidFill>
                  <a:srgbClr val="104673"/>
                </a:solidFill>
              </a:defRPr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Clr>
                <a:srgbClr val="104673"/>
              </a:buClr>
              <a:buSzPts val="1600"/>
              <a:buChar char="○"/>
              <a:defRPr>
                <a:solidFill>
                  <a:srgbClr val="104673"/>
                </a:solidFill>
              </a:defRPr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Clr>
                <a:srgbClr val="104673"/>
              </a:buClr>
              <a:buSzPts val="1600"/>
              <a:buChar char="■"/>
              <a:defRPr>
                <a:solidFill>
                  <a:srgbClr val="104673"/>
                </a:solidFill>
              </a:defRPr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Clr>
                <a:srgbClr val="104673"/>
              </a:buClr>
              <a:buSzPts val="1600"/>
              <a:buChar char="●"/>
              <a:defRPr>
                <a:solidFill>
                  <a:srgbClr val="104673"/>
                </a:solidFill>
              </a:defRPr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Clr>
                <a:srgbClr val="104673"/>
              </a:buClr>
              <a:buSzPts val="1600"/>
              <a:buChar char="○"/>
              <a:defRPr>
                <a:solidFill>
                  <a:srgbClr val="104673"/>
                </a:solidFill>
              </a:defRPr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Clr>
                <a:srgbClr val="104673"/>
              </a:buClr>
              <a:buSzPts val="1600"/>
              <a:buChar char="■"/>
              <a:defRPr>
                <a:solidFill>
                  <a:srgbClr val="104673"/>
                </a:solidFill>
              </a:defRPr>
            </a:lvl9pPr>
          </a:lstStyle>
          <a:p/>
        </p:txBody>
      </p:sp>
      <p:grpSp>
        <p:nvGrpSpPr>
          <p:cNvPr id="29" name="Google Shape;29;p4"/>
          <p:cNvGrpSpPr/>
          <p:nvPr/>
        </p:nvGrpSpPr>
        <p:grpSpPr>
          <a:xfrm>
            <a:off x="414288" y="1510000"/>
            <a:ext cx="8729714" cy="5452698"/>
            <a:chOff x="719088" y="1129000"/>
            <a:chExt cx="8729714" cy="5452698"/>
          </a:xfrm>
        </p:grpSpPr>
        <p:grpSp>
          <p:nvGrpSpPr>
            <p:cNvPr id="30" name="Google Shape;30;p4"/>
            <p:cNvGrpSpPr/>
            <p:nvPr/>
          </p:nvGrpSpPr>
          <p:grpSpPr>
            <a:xfrm>
              <a:off x="719088" y="1129000"/>
              <a:ext cx="838274" cy="114600"/>
              <a:chOff x="719088" y="1129000"/>
              <a:chExt cx="838274" cy="114600"/>
            </a:xfrm>
          </p:grpSpPr>
          <p:sp>
            <p:nvSpPr>
              <p:cNvPr id="31" name="Google Shape;31;p4"/>
              <p:cNvSpPr/>
              <p:nvPr/>
            </p:nvSpPr>
            <p:spPr>
              <a:xfrm>
                <a:off x="719088" y="1129000"/>
                <a:ext cx="114600" cy="114600"/>
              </a:xfrm>
              <a:prstGeom prst="ellipse">
                <a:avLst/>
              </a:prstGeom>
              <a:solidFill>
                <a:srgbClr val="E9B66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" name="Google Shape;32;p4"/>
              <p:cNvSpPr/>
              <p:nvPr/>
            </p:nvSpPr>
            <p:spPr>
              <a:xfrm>
                <a:off x="960304" y="1129000"/>
                <a:ext cx="114600" cy="114600"/>
              </a:xfrm>
              <a:prstGeom prst="ellipse">
                <a:avLst/>
              </a:prstGeom>
              <a:solidFill>
                <a:srgbClr val="082B4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" name="Google Shape;33;p4"/>
              <p:cNvSpPr/>
              <p:nvPr/>
            </p:nvSpPr>
            <p:spPr>
              <a:xfrm>
                <a:off x="1201521" y="1129000"/>
                <a:ext cx="114600" cy="114600"/>
              </a:xfrm>
              <a:prstGeom prst="ellipse">
                <a:avLst/>
              </a:prstGeom>
              <a:solidFill>
                <a:srgbClr val="00B7C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" name="Google Shape;34;p4"/>
              <p:cNvSpPr/>
              <p:nvPr/>
            </p:nvSpPr>
            <p:spPr>
              <a:xfrm>
                <a:off x="1442762" y="1129000"/>
                <a:ext cx="114600" cy="114600"/>
              </a:xfrm>
              <a:prstGeom prst="ellipse">
                <a:avLst/>
              </a:prstGeom>
              <a:solidFill>
                <a:srgbClr val="D4436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35" name="Google Shape;35;p4"/>
            <p:cNvPicPr preferRelativeResize="0"/>
            <p:nvPr/>
          </p:nvPicPr>
          <p:blipFill rotWithShape="1">
            <a:blip r:embed="rId2">
              <a:alphaModFix amt="50000"/>
            </a:blip>
            <a:srcRect b="0" l="0" r="0" t="0"/>
            <a:stretch/>
          </p:blipFill>
          <p:spPr>
            <a:xfrm>
              <a:off x="7013700" y="3786250"/>
              <a:ext cx="2435102" cy="279544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rgbClr val="8BCBD4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  <p:sp>
        <p:nvSpPr>
          <p:cNvPr id="40" name="Google Shape;40;p5"/>
          <p:cNvSpPr txBox="1"/>
          <p:nvPr>
            <p:ph type="title"/>
          </p:nvPr>
        </p:nvSpPr>
        <p:spPr>
          <a:xfrm>
            <a:off x="311700" y="288424"/>
            <a:ext cx="8520600" cy="124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04673"/>
              </a:buClr>
              <a:buSzPts val="3300"/>
              <a:buNone/>
              <a:defRPr b="1" sz="3300">
                <a:solidFill>
                  <a:srgbClr val="10467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grpSp>
        <p:nvGrpSpPr>
          <p:cNvPr id="41" name="Google Shape;41;p5"/>
          <p:cNvGrpSpPr/>
          <p:nvPr/>
        </p:nvGrpSpPr>
        <p:grpSpPr>
          <a:xfrm>
            <a:off x="414288" y="1510000"/>
            <a:ext cx="8729714" cy="5452698"/>
            <a:chOff x="719088" y="1129000"/>
            <a:chExt cx="8729714" cy="5452698"/>
          </a:xfrm>
        </p:grpSpPr>
        <p:grpSp>
          <p:nvGrpSpPr>
            <p:cNvPr id="42" name="Google Shape;42;p5"/>
            <p:cNvGrpSpPr/>
            <p:nvPr/>
          </p:nvGrpSpPr>
          <p:grpSpPr>
            <a:xfrm>
              <a:off x="719088" y="1129000"/>
              <a:ext cx="838274" cy="114600"/>
              <a:chOff x="719088" y="1129000"/>
              <a:chExt cx="838274" cy="114600"/>
            </a:xfrm>
          </p:grpSpPr>
          <p:sp>
            <p:nvSpPr>
              <p:cNvPr id="43" name="Google Shape;43;p5"/>
              <p:cNvSpPr/>
              <p:nvPr/>
            </p:nvSpPr>
            <p:spPr>
              <a:xfrm>
                <a:off x="719088" y="1129000"/>
                <a:ext cx="114600" cy="114600"/>
              </a:xfrm>
              <a:prstGeom prst="ellipse">
                <a:avLst/>
              </a:prstGeom>
              <a:solidFill>
                <a:srgbClr val="E9B66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" name="Google Shape;44;p5"/>
              <p:cNvSpPr/>
              <p:nvPr/>
            </p:nvSpPr>
            <p:spPr>
              <a:xfrm>
                <a:off x="960304" y="1129000"/>
                <a:ext cx="114600" cy="114600"/>
              </a:xfrm>
              <a:prstGeom prst="ellipse">
                <a:avLst/>
              </a:prstGeom>
              <a:solidFill>
                <a:srgbClr val="082B4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" name="Google Shape;45;p5"/>
              <p:cNvSpPr/>
              <p:nvPr/>
            </p:nvSpPr>
            <p:spPr>
              <a:xfrm>
                <a:off x="1201521" y="1129000"/>
                <a:ext cx="114600" cy="114600"/>
              </a:xfrm>
              <a:prstGeom prst="ellipse">
                <a:avLst/>
              </a:prstGeom>
              <a:solidFill>
                <a:srgbClr val="00B7C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" name="Google Shape;46;p5"/>
              <p:cNvSpPr/>
              <p:nvPr/>
            </p:nvSpPr>
            <p:spPr>
              <a:xfrm>
                <a:off x="1442762" y="1129000"/>
                <a:ext cx="114600" cy="114600"/>
              </a:xfrm>
              <a:prstGeom prst="ellipse">
                <a:avLst/>
              </a:prstGeom>
              <a:solidFill>
                <a:srgbClr val="D4436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47" name="Google Shape;47;p5"/>
            <p:cNvPicPr preferRelativeResize="0"/>
            <p:nvPr/>
          </p:nvPicPr>
          <p:blipFill rotWithShape="1">
            <a:blip r:embed="rId2">
              <a:alphaModFix amt="50000"/>
            </a:blip>
            <a:srcRect b="0" l="0" r="0" t="0"/>
            <a:stretch/>
          </p:blipFill>
          <p:spPr>
            <a:xfrm>
              <a:off x="7013700" y="3786250"/>
              <a:ext cx="2435102" cy="279544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rgbClr val="8BCBD4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"/>
          <p:cNvSpPr txBox="1"/>
          <p:nvPr>
            <p:ph type="title"/>
          </p:nvPr>
        </p:nvSpPr>
        <p:spPr>
          <a:xfrm>
            <a:off x="311700" y="288424"/>
            <a:ext cx="8520600" cy="124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04673"/>
              </a:buClr>
              <a:buSzPts val="3300"/>
              <a:buNone/>
              <a:defRPr b="1" sz="3300">
                <a:solidFill>
                  <a:srgbClr val="10467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grpSp>
        <p:nvGrpSpPr>
          <p:cNvPr id="50" name="Google Shape;50;p6"/>
          <p:cNvGrpSpPr/>
          <p:nvPr/>
        </p:nvGrpSpPr>
        <p:grpSpPr>
          <a:xfrm>
            <a:off x="414288" y="1510000"/>
            <a:ext cx="8729714" cy="5452698"/>
            <a:chOff x="719088" y="1129000"/>
            <a:chExt cx="8729714" cy="5452698"/>
          </a:xfrm>
        </p:grpSpPr>
        <p:grpSp>
          <p:nvGrpSpPr>
            <p:cNvPr id="51" name="Google Shape;51;p6"/>
            <p:cNvGrpSpPr/>
            <p:nvPr/>
          </p:nvGrpSpPr>
          <p:grpSpPr>
            <a:xfrm>
              <a:off x="719088" y="1129000"/>
              <a:ext cx="838274" cy="114600"/>
              <a:chOff x="719088" y="1129000"/>
              <a:chExt cx="838274" cy="114600"/>
            </a:xfrm>
          </p:grpSpPr>
          <p:sp>
            <p:nvSpPr>
              <p:cNvPr id="52" name="Google Shape;52;p6"/>
              <p:cNvSpPr/>
              <p:nvPr/>
            </p:nvSpPr>
            <p:spPr>
              <a:xfrm>
                <a:off x="719088" y="1129000"/>
                <a:ext cx="114600" cy="114600"/>
              </a:xfrm>
              <a:prstGeom prst="ellipse">
                <a:avLst/>
              </a:prstGeom>
              <a:solidFill>
                <a:srgbClr val="E9B66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" name="Google Shape;53;p6"/>
              <p:cNvSpPr/>
              <p:nvPr/>
            </p:nvSpPr>
            <p:spPr>
              <a:xfrm>
                <a:off x="960304" y="1129000"/>
                <a:ext cx="114600" cy="114600"/>
              </a:xfrm>
              <a:prstGeom prst="ellipse">
                <a:avLst/>
              </a:prstGeom>
              <a:solidFill>
                <a:srgbClr val="082B4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" name="Google Shape;54;p6"/>
              <p:cNvSpPr/>
              <p:nvPr/>
            </p:nvSpPr>
            <p:spPr>
              <a:xfrm>
                <a:off x="1201521" y="1129000"/>
                <a:ext cx="114600" cy="114600"/>
              </a:xfrm>
              <a:prstGeom prst="ellipse">
                <a:avLst/>
              </a:prstGeom>
              <a:solidFill>
                <a:srgbClr val="00B7C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" name="Google Shape;55;p6"/>
              <p:cNvSpPr/>
              <p:nvPr/>
            </p:nvSpPr>
            <p:spPr>
              <a:xfrm>
                <a:off x="1442762" y="1129000"/>
                <a:ext cx="114600" cy="114600"/>
              </a:xfrm>
              <a:prstGeom prst="ellipse">
                <a:avLst/>
              </a:prstGeom>
              <a:solidFill>
                <a:srgbClr val="D4436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56" name="Google Shape;56;p6"/>
            <p:cNvPicPr preferRelativeResize="0"/>
            <p:nvPr/>
          </p:nvPicPr>
          <p:blipFill rotWithShape="1">
            <a:blip r:embed="rId2">
              <a:alphaModFix amt="50000"/>
            </a:blip>
            <a:srcRect b="0" l="0" r="0" t="0"/>
            <a:stretch/>
          </p:blipFill>
          <p:spPr>
            <a:xfrm>
              <a:off x="7013700" y="3786250"/>
              <a:ext cx="2435102" cy="279544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rgbClr val="8BCBD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9" name="Google Shape;59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  <p:sp>
        <p:nvSpPr>
          <p:cNvPr id="60" name="Google Shape;60;p7"/>
          <p:cNvSpPr/>
          <p:nvPr>
            <p:ph idx="2" type="pic"/>
          </p:nvPr>
        </p:nvSpPr>
        <p:spPr>
          <a:xfrm>
            <a:off x="4276450" y="395250"/>
            <a:ext cx="4550700" cy="6067500"/>
          </a:xfrm>
          <a:prstGeom prst="rect">
            <a:avLst/>
          </a:prstGeom>
          <a:noFill/>
          <a:ln>
            <a:noFill/>
          </a:ln>
        </p:spPr>
      </p:sp>
      <p:sp>
        <p:nvSpPr>
          <p:cNvPr id="61" name="Google Shape;61;p7"/>
          <p:cNvSpPr txBox="1"/>
          <p:nvPr>
            <p:ph type="title"/>
          </p:nvPr>
        </p:nvSpPr>
        <p:spPr>
          <a:xfrm>
            <a:off x="311700" y="288425"/>
            <a:ext cx="3964800" cy="124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04673"/>
              </a:buClr>
              <a:buSzPts val="2400"/>
              <a:buNone/>
              <a:defRPr b="1" sz="2400">
                <a:solidFill>
                  <a:srgbClr val="10467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grpSp>
        <p:nvGrpSpPr>
          <p:cNvPr id="62" name="Google Shape;62;p7"/>
          <p:cNvGrpSpPr/>
          <p:nvPr/>
        </p:nvGrpSpPr>
        <p:grpSpPr>
          <a:xfrm>
            <a:off x="414288" y="1510000"/>
            <a:ext cx="8729714" cy="5452698"/>
            <a:chOff x="719088" y="1129000"/>
            <a:chExt cx="8729714" cy="5452698"/>
          </a:xfrm>
        </p:grpSpPr>
        <p:grpSp>
          <p:nvGrpSpPr>
            <p:cNvPr id="63" name="Google Shape;63;p7"/>
            <p:cNvGrpSpPr/>
            <p:nvPr/>
          </p:nvGrpSpPr>
          <p:grpSpPr>
            <a:xfrm>
              <a:off x="719088" y="1129000"/>
              <a:ext cx="838274" cy="114600"/>
              <a:chOff x="719088" y="1129000"/>
              <a:chExt cx="838274" cy="114600"/>
            </a:xfrm>
          </p:grpSpPr>
          <p:sp>
            <p:nvSpPr>
              <p:cNvPr id="64" name="Google Shape;64;p7"/>
              <p:cNvSpPr/>
              <p:nvPr/>
            </p:nvSpPr>
            <p:spPr>
              <a:xfrm>
                <a:off x="719088" y="1129000"/>
                <a:ext cx="114600" cy="114600"/>
              </a:xfrm>
              <a:prstGeom prst="ellipse">
                <a:avLst/>
              </a:prstGeom>
              <a:solidFill>
                <a:srgbClr val="E9B66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" name="Google Shape;65;p7"/>
              <p:cNvSpPr/>
              <p:nvPr/>
            </p:nvSpPr>
            <p:spPr>
              <a:xfrm>
                <a:off x="960304" y="1129000"/>
                <a:ext cx="114600" cy="114600"/>
              </a:xfrm>
              <a:prstGeom prst="ellipse">
                <a:avLst/>
              </a:prstGeom>
              <a:solidFill>
                <a:srgbClr val="082B4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" name="Google Shape;66;p7"/>
              <p:cNvSpPr/>
              <p:nvPr/>
            </p:nvSpPr>
            <p:spPr>
              <a:xfrm>
                <a:off x="1201521" y="1129000"/>
                <a:ext cx="114600" cy="114600"/>
              </a:xfrm>
              <a:prstGeom prst="ellipse">
                <a:avLst/>
              </a:prstGeom>
              <a:solidFill>
                <a:srgbClr val="00B7C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" name="Google Shape;67;p7"/>
              <p:cNvSpPr/>
              <p:nvPr/>
            </p:nvSpPr>
            <p:spPr>
              <a:xfrm>
                <a:off x="1442762" y="1129000"/>
                <a:ext cx="114600" cy="114600"/>
              </a:xfrm>
              <a:prstGeom prst="ellipse">
                <a:avLst/>
              </a:prstGeom>
              <a:solidFill>
                <a:srgbClr val="D4436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68" name="Google Shape;68;p7"/>
            <p:cNvPicPr preferRelativeResize="0"/>
            <p:nvPr/>
          </p:nvPicPr>
          <p:blipFill rotWithShape="1">
            <a:blip r:embed="rId2">
              <a:alphaModFix amt="50000"/>
            </a:blip>
            <a:srcRect b="0" l="0" r="0" t="0"/>
            <a:stretch/>
          </p:blipFill>
          <p:spPr>
            <a:xfrm>
              <a:off x="7013700" y="3786250"/>
              <a:ext cx="2435102" cy="279544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rgbClr val="D4436F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  <p:sp>
        <p:nvSpPr>
          <p:cNvPr id="71" name="Google Shape;71;p8"/>
          <p:cNvSpPr txBox="1"/>
          <p:nvPr/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rgbClr val="121E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8"/>
          <p:cNvSpPr txBox="1"/>
          <p:nvPr/>
        </p:nvSpPr>
        <p:spPr>
          <a:xfrm>
            <a:off x="871488" y="4452475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rgbClr val="121E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3" name="Google Shape;73;p8"/>
          <p:cNvGrpSpPr/>
          <p:nvPr/>
        </p:nvGrpSpPr>
        <p:grpSpPr>
          <a:xfrm>
            <a:off x="871488" y="1281400"/>
            <a:ext cx="8783564" cy="5805198"/>
            <a:chOff x="719088" y="1129000"/>
            <a:chExt cx="8783564" cy="5805198"/>
          </a:xfrm>
        </p:grpSpPr>
        <p:grpSp>
          <p:nvGrpSpPr>
            <p:cNvPr id="74" name="Google Shape;74;p8"/>
            <p:cNvGrpSpPr/>
            <p:nvPr/>
          </p:nvGrpSpPr>
          <p:grpSpPr>
            <a:xfrm>
              <a:off x="719088" y="1129000"/>
              <a:ext cx="838274" cy="114600"/>
              <a:chOff x="719088" y="1129000"/>
              <a:chExt cx="838274" cy="114600"/>
            </a:xfrm>
          </p:grpSpPr>
          <p:sp>
            <p:nvSpPr>
              <p:cNvPr id="75" name="Google Shape;75;p8"/>
              <p:cNvSpPr/>
              <p:nvPr/>
            </p:nvSpPr>
            <p:spPr>
              <a:xfrm>
                <a:off x="719088" y="1129000"/>
                <a:ext cx="114600" cy="114600"/>
              </a:xfrm>
              <a:prstGeom prst="ellipse">
                <a:avLst/>
              </a:prstGeom>
              <a:solidFill>
                <a:srgbClr val="E9B66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" name="Google Shape;76;p8"/>
              <p:cNvSpPr/>
              <p:nvPr/>
            </p:nvSpPr>
            <p:spPr>
              <a:xfrm>
                <a:off x="960304" y="1129000"/>
                <a:ext cx="114600" cy="114600"/>
              </a:xfrm>
              <a:prstGeom prst="ellipse">
                <a:avLst/>
              </a:prstGeom>
              <a:solidFill>
                <a:srgbClr val="082B4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" name="Google Shape;77;p8"/>
              <p:cNvSpPr/>
              <p:nvPr/>
            </p:nvSpPr>
            <p:spPr>
              <a:xfrm>
                <a:off x="1201521" y="1129000"/>
                <a:ext cx="114600" cy="114600"/>
              </a:xfrm>
              <a:prstGeom prst="ellipse">
                <a:avLst/>
              </a:prstGeom>
              <a:solidFill>
                <a:srgbClr val="00B7C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" name="Google Shape;78;p8"/>
              <p:cNvSpPr/>
              <p:nvPr/>
            </p:nvSpPr>
            <p:spPr>
              <a:xfrm>
                <a:off x="1442762" y="1129000"/>
                <a:ext cx="114600" cy="114600"/>
              </a:xfrm>
              <a:prstGeom prst="ellipse">
                <a:avLst/>
              </a:prstGeom>
              <a:solidFill>
                <a:srgbClr val="D4608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79" name="Google Shape;79;p8"/>
            <p:cNvPicPr preferRelativeResize="0"/>
            <p:nvPr/>
          </p:nvPicPr>
          <p:blipFill rotWithShape="1">
            <a:blip r:embed="rId2">
              <a:alphaModFix amt="50000"/>
            </a:blip>
            <a:srcRect b="0" l="0" r="0" t="0"/>
            <a:stretch/>
          </p:blipFill>
          <p:spPr>
            <a:xfrm>
              <a:off x="7067550" y="4138750"/>
              <a:ext cx="2435102" cy="279544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0" name="Google Shape;80;p8"/>
          <p:cNvSpPr txBox="1"/>
          <p:nvPr>
            <p:ph type="title"/>
          </p:nvPr>
        </p:nvSpPr>
        <p:spPr>
          <a:xfrm>
            <a:off x="858150" y="2524575"/>
            <a:ext cx="7636500" cy="126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 b="1" sz="5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/>
        </p:txBody>
      </p:sp>
      <p:sp>
        <p:nvSpPr>
          <p:cNvPr id="85" name="Google Shape;85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  <p:sp>
        <p:nvSpPr>
          <p:cNvPr id="86" name="Google Shape;86;p9"/>
          <p:cNvSpPr txBox="1"/>
          <p:nvPr>
            <p:ph type="title"/>
          </p:nvPr>
        </p:nvSpPr>
        <p:spPr>
          <a:xfrm>
            <a:off x="311700" y="288425"/>
            <a:ext cx="3964800" cy="124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04673"/>
              </a:buClr>
              <a:buSzPts val="2400"/>
              <a:buNone/>
              <a:defRPr b="1" sz="2400">
                <a:solidFill>
                  <a:srgbClr val="10467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grpSp>
        <p:nvGrpSpPr>
          <p:cNvPr id="87" name="Google Shape;87;p9"/>
          <p:cNvGrpSpPr/>
          <p:nvPr/>
        </p:nvGrpSpPr>
        <p:grpSpPr>
          <a:xfrm>
            <a:off x="414288" y="1510000"/>
            <a:ext cx="8729714" cy="5452698"/>
            <a:chOff x="719088" y="1129000"/>
            <a:chExt cx="8729714" cy="5452698"/>
          </a:xfrm>
        </p:grpSpPr>
        <p:grpSp>
          <p:nvGrpSpPr>
            <p:cNvPr id="88" name="Google Shape;88;p9"/>
            <p:cNvGrpSpPr/>
            <p:nvPr/>
          </p:nvGrpSpPr>
          <p:grpSpPr>
            <a:xfrm>
              <a:off x="719088" y="1129000"/>
              <a:ext cx="838274" cy="114600"/>
              <a:chOff x="719088" y="1129000"/>
              <a:chExt cx="838274" cy="114600"/>
            </a:xfrm>
          </p:grpSpPr>
          <p:sp>
            <p:nvSpPr>
              <p:cNvPr id="89" name="Google Shape;89;p9"/>
              <p:cNvSpPr/>
              <p:nvPr/>
            </p:nvSpPr>
            <p:spPr>
              <a:xfrm>
                <a:off x="719088" y="1129000"/>
                <a:ext cx="114600" cy="114600"/>
              </a:xfrm>
              <a:prstGeom prst="ellipse">
                <a:avLst/>
              </a:prstGeom>
              <a:solidFill>
                <a:srgbClr val="E9B66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" name="Google Shape;90;p9"/>
              <p:cNvSpPr/>
              <p:nvPr/>
            </p:nvSpPr>
            <p:spPr>
              <a:xfrm>
                <a:off x="960304" y="1129000"/>
                <a:ext cx="114600" cy="114600"/>
              </a:xfrm>
              <a:prstGeom prst="ellipse">
                <a:avLst/>
              </a:prstGeom>
              <a:solidFill>
                <a:srgbClr val="082B4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" name="Google Shape;91;p9"/>
              <p:cNvSpPr/>
              <p:nvPr/>
            </p:nvSpPr>
            <p:spPr>
              <a:xfrm>
                <a:off x="1201521" y="1129000"/>
                <a:ext cx="114600" cy="114600"/>
              </a:xfrm>
              <a:prstGeom prst="ellipse">
                <a:avLst/>
              </a:prstGeom>
              <a:solidFill>
                <a:srgbClr val="00B7C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9"/>
              <p:cNvSpPr/>
              <p:nvPr/>
            </p:nvSpPr>
            <p:spPr>
              <a:xfrm>
                <a:off x="1442762" y="1129000"/>
                <a:ext cx="114600" cy="114600"/>
              </a:xfrm>
              <a:prstGeom prst="ellipse">
                <a:avLst/>
              </a:prstGeom>
              <a:solidFill>
                <a:srgbClr val="D4436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21E34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121E3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93" name="Google Shape;93;p9"/>
            <p:cNvPicPr preferRelativeResize="0"/>
            <p:nvPr/>
          </p:nvPicPr>
          <p:blipFill rotWithShape="1">
            <a:blip r:embed="rId2">
              <a:alphaModFix amt="50000"/>
            </a:blip>
            <a:srcRect b="0" l="0" r="0" t="0"/>
            <a:stretch/>
          </p:blipFill>
          <p:spPr>
            <a:xfrm>
              <a:off x="7013700" y="3786250"/>
              <a:ext cx="2435102" cy="279544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</a:lstStyle>
          <a:p/>
        </p:txBody>
      </p:sp>
      <p:sp>
        <p:nvSpPr>
          <p:cNvPr id="96" name="Google Shape;96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556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Verdana"/>
              <a:buChar char="●"/>
              <a:defRPr sz="200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302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Verdana"/>
              <a:buChar char="○"/>
              <a:defRPr sz="160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302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Verdana"/>
              <a:buChar char="■"/>
              <a:defRPr sz="160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302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Verdana"/>
              <a:buChar char="●"/>
              <a:defRPr sz="160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302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Verdana"/>
              <a:buChar char="○"/>
              <a:defRPr sz="160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302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Verdana"/>
              <a:buChar char="■"/>
              <a:defRPr sz="160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302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Verdana"/>
              <a:buChar char="●"/>
              <a:defRPr sz="160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302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Verdana"/>
              <a:buChar char="○"/>
              <a:defRPr sz="160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302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Verdana"/>
              <a:buChar char="■"/>
              <a:defRPr sz="160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4"/>
          <p:cNvSpPr txBox="1"/>
          <p:nvPr>
            <p:ph idx="1" type="subTitle"/>
          </p:nvPr>
        </p:nvSpPr>
        <p:spPr>
          <a:xfrm>
            <a:off x="772675" y="2481850"/>
            <a:ext cx="6035400" cy="81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fr-CA"/>
              <a:t>Séance d’information</a:t>
            </a:r>
            <a:endParaRPr/>
          </a:p>
        </p:txBody>
      </p:sp>
      <p:sp>
        <p:nvSpPr>
          <p:cNvPr id="116" name="Google Shape;116;p14"/>
          <p:cNvSpPr txBox="1"/>
          <p:nvPr>
            <p:ph type="title"/>
          </p:nvPr>
        </p:nvSpPr>
        <p:spPr>
          <a:xfrm>
            <a:off x="858150" y="3215350"/>
            <a:ext cx="5826600" cy="164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CA"/>
              <a:t>Démarche d’accompagnement à l’occupation collective des arénas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5"/>
          <p:cNvSpPr txBox="1"/>
          <p:nvPr>
            <p:ph type="title"/>
          </p:nvPr>
        </p:nvSpPr>
        <p:spPr>
          <a:xfrm>
            <a:off x="311700" y="288424"/>
            <a:ext cx="8520600" cy="124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CA"/>
              <a:t>Contexte</a:t>
            </a:r>
            <a:endParaRPr/>
          </a:p>
        </p:txBody>
      </p:sp>
      <p:sp>
        <p:nvSpPr>
          <p:cNvPr id="122" name="Google Shape;122;p15"/>
          <p:cNvSpPr txBox="1"/>
          <p:nvPr>
            <p:ph idx="1" type="body"/>
          </p:nvPr>
        </p:nvSpPr>
        <p:spPr>
          <a:xfrm>
            <a:off x="311700" y="2029626"/>
            <a:ext cx="8520600" cy="406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DR-OL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044474"/>
      </a:accent1>
      <a:accent2>
        <a:srgbClr val="EC5584"/>
      </a:accent2>
      <a:accent3>
        <a:srgbClr val="FC9C1C"/>
      </a:accent3>
      <a:accent4>
        <a:srgbClr val="66D4DC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